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E03C-BFD0-472C-A26A-FBAE4033F0D0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A8C90-6142-4BDF-B7D7-C28868FBBA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70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Laster und Tugenden stellen die Schüler szenisch dar – jeweils zu zweit, eventuell ergänzen: Handysucht</a:t>
            </a:r>
            <a:r>
              <a:rPr lang="de-DE"/>
              <a:t>, Kauflust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A8C90-6142-4BDF-B7D7-C28868FBBAB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90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3950D-1949-49AE-BEBB-ED1EBEA0E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FEF008-BFE4-4055-BA4F-0FC5A494D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2B84D-B99F-491F-A28C-E39F513E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2E23E7-E698-4929-ABD2-2095CF4F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31883-D45D-438F-AA74-EF20660E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7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8AAEA-52BB-4A8D-A529-CB05F0651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9D0DAA-E15D-4B07-BA71-8BE3E7FF5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8B8E78-BF70-4471-B814-33C3ACBD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0B6904-089C-442D-B185-BD9E43F5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5390F6-6EEB-4A05-965B-F3581847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11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850F42-6A53-499B-8B02-56100FCF3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C5A8F9-527A-4B76-A9C4-DC039C846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923B45-C64A-4231-8F18-AE3BD19C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4FE05F-996C-4AB8-8004-DAA4BBD7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34F8B5-BFAE-4D32-8F81-D69874EF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85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A02E1-E9D3-4B4C-AC92-DCD8B941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536B82-6477-4A1D-A886-3979E08A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11CAE6-4C88-4B75-BADB-8886D3A8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7AE935-5167-4C7C-9757-0566FD59F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0B09CD-82DC-41D1-AD26-E3146F8A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3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F7D43-2E47-4279-9B75-6D7E9865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BE07D6-9008-4818-8170-32FC4966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5832A0-64B1-4A1E-ABA0-09B469A8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64AD38-4331-4D4C-BBC1-2D6D738B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7FD190-9C2B-4984-B3A4-314DB80A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79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1A2B3-BD95-429A-8909-13DEC98B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9DC5ED-CAAB-4096-997F-781C9A30B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96DA23-F252-44D7-B02F-3199C993F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A8808B-872D-4C3C-91E3-64B9C7601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24CD75-02DC-4884-9271-59B2D2C8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7AAD09-6032-4150-8240-8DCA686C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4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9CCCE-F20C-42DA-A3F4-A0022E29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D4269E-C84C-4EA2-A7C6-17AFF879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9B4F1-8845-4D14-8D63-C12AEB7E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6316B9-89B4-48E1-BAB4-987DD5BD20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F731D3-D5F3-4100-B6B5-88814B612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31B16B-30AF-4550-82B5-7DF19351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662103-D2B3-44E7-881F-F8289932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7F3EDB9-94FB-41BF-96A9-BB4D31DA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58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BDA50-8DB8-4DD3-8165-172E31A4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EFB73-05D0-4BD2-817C-EC8788E4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01BED0-355C-44E6-87E8-440F0802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C5E559-752A-4412-B42B-DC4BA06A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66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A81C82-1326-464F-95EC-B823590E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210491-D5E2-4D8F-86A3-41F0B855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A6BD5E-1569-458B-8393-98F4A949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46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4D03F-26B1-45EF-A5FF-464E3AFC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3B2DE0-59FF-486C-9BB4-77210B47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B006D4-0528-4D96-85C2-5D364064D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FE8ED7-0052-4D3D-B14C-377CAD1E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AE1987-3C2E-4332-AE2E-FA3F5D67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FDB982-8348-41B4-A35A-EB050BE5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46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A8585-6326-49BE-9575-42A57F99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AC576BB-7E06-4702-AD25-840D79E55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591640-07FE-40E2-8EFF-E0191D27F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44677B-8322-4AFA-B4DB-49F5E25C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498911D-95BF-4D98-8A6F-1D0D6C83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036136-D4D1-4CD9-8BE3-B51EC148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26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75D062-13A5-4E54-BBB3-A8D94B92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DB8BF8-072E-417F-924D-7C1D9409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0F922F-5487-4A8D-AB39-1099973ED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4B89-0130-48D9-8B9B-7C910AF16C0B}" type="datetimeFigureOut">
              <a:rPr lang="de-DE" smtClean="0"/>
              <a:t>25.01.2022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7F186-43FB-425F-8342-BA30EB92A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096A2D-8EE8-4871-B882-EA52ACB64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F34B-81AC-4451-AF1C-EEFB9B1D52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99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16E0A-B18C-4B91-8C75-94553E041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Tugenden und Laster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3667A8-D072-4D0B-9AF3-F2B72BBCA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Was bedeutet christlich leben?</a:t>
            </a:r>
          </a:p>
        </p:txBody>
      </p:sp>
    </p:spTree>
    <p:extLst>
      <p:ext uri="{BB962C8B-B14F-4D97-AF65-F5344CB8AC3E}">
        <p14:creationId xmlns:p14="http://schemas.microsoft.com/office/powerpoint/2010/main" val="224854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687DB-9B8E-4F4A-B26C-352DC25D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3769F5-8C97-4433-94D5-54622C416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IN DEINEM NAMEN WOLLEN WIR</a:t>
            </a:r>
          </a:p>
          <a:p>
            <a:pPr marL="0" indent="0">
              <a:buNone/>
            </a:pPr>
            <a:r>
              <a:rPr lang="de-DE" dirty="0"/>
              <a:t>den Weg gemeinsam </a:t>
            </a:r>
            <a:r>
              <a:rPr lang="de-DE" dirty="0" err="1"/>
              <a:t>gehn</a:t>
            </a:r>
            <a:r>
              <a:rPr lang="de-DE" dirty="0"/>
              <a:t> mit Dir, </a:t>
            </a:r>
          </a:p>
          <a:p>
            <a:pPr marL="0" indent="0">
              <a:buNone/>
            </a:pPr>
            <a:r>
              <a:rPr lang="de-DE" dirty="0"/>
              <a:t>Du bist unsere Mitte, bist unsre Kraft. </a:t>
            </a:r>
          </a:p>
          <a:p>
            <a:pPr marL="0" indent="0">
              <a:buNone/>
            </a:pPr>
            <a:r>
              <a:rPr lang="de-DE" dirty="0"/>
              <a:t>Und Deinen Namen </a:t>
            </a:r>
            <a:r>
              <a:rPr lang="de-DE" dirty="0">
                <a:highlight>
                  <a:srgbClr val="00FF00"/>
                </a:highlight>
              </a:rPr>
              <a:t>preisen</a:t>
            </a:r>
            <a:r>
              <a:rPr lang="de-DE" dirty="0"/>
              <a:t> wir </a:t>
            </a:r>
          </a:p>
          <a:p>
            <a:pPr marL="0" indent="0">
              <a:buNone/>
            </a:pPr>
            <a:r>
              <a:rPr lang="de-DE" dirty="0"/>
              <a:t>und loben Dich und </a:t>
            </a:r>
            <a:r>
              <a:rPr lang="de-DE" dirty="0">
                <a:highlight>
                  <a:srgbClr val="00FF00"/>
                </a:highlight>
              </a:rPr>
              <a:t>danken</a:t>
            </a:r>
            <a:r>
              <a:rPr lang="de-DE" dirty="0"/>
              <a:t> Dir, </a:t>
            </a:r>
          </a:p>
          <a:p>
            <a:pPr marL="0" indent="0">
              <a:buNone/>
            </a:pPr>
            <a:r>
              <a:rPr lang="de-DE" dirty="0"/>
              <a:t>Du bist unsere Mitte, die Einheit schafft. </a:t>
            </a:r>
          </a:p>
          <a:p>
            <a:pPr marL="0" indent="0">
              <a:buNone/>
            </a:pPr>
            <a:r>
              <a:rPr lang="de-DE" dirty="0"/>
              <a:t>1. Herr, so wie Du uns liebst, so wollen wir einander </a:t>
            </a:r>
            <a:r>
              <a:rPr lang="de-DE" dirty="0">
                <a:highlight>
                  <a:srgbClr val="FFFF00"/>
                </a:highlight>
              </a:rPr>
              <a:t>lieben</a:t>
            </a:r>
            <a:r>
              <a:rPr lang="de-DE" dirty="0"/>
              <a:t>. Herr, so wie Du verzeihst, so wollen wir </a:t>
            </a:r>
            <a:r>
              <a:rPr lang="de-DE" dirty="0">
                <a:highlight>
                  <a:srgbClr val="FFFF00"/>
                </a:highlight>
              </a:rPr>
              <a:t>verzeihen</a:t>
            </a:r>
            <a:r>
              <a:rPr lang="de-DE" dirty="0"/>
              <a:t>. </a:t>
            </a:r>
          </a:p>
          <a:p>
            <a:pPr marL="0" indent="0">
              <a:buNone/>
            </a:pPr>
            <a:r>
              <a:rPr lang="de-DE" dirty="0"/>
              <a:t>2. Herr, so wie Du uns </a:t>
            </a:r>
            <a:r>
              <a:rPr lang="de-DE" dirty="0">
                <a:highlight>
                  <a:srgbClr val="FFFF00"/>
                </a:highlight>
              </a:rPr>
              <a:t>stärkst</a:t>
            </a:r>
            <a:r>
              <a:rPr lang="de-DE" dirty="0"/>
              <a:t>, so wollen wir einander stärken. Herr, so wie Du vertraust, so wollen wir </a:t>
            </a:r>
            <a:r>
              <a:rPr lang="de-DE" dirty="0">
                <a:highlight>
                  <a:srgbClr val="FFFF00"/>
                </a:highlight>
              </a:rPr>
              <a:t>vertrauen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 descr="Notenschrift mit einfarbiger Füllung">
            <a:extLst>
              <a:ext uri="{FF2B5EF4-FFF2-40B4-BE49-F238E27FC236}">
                <a16:creationId xmlns:a16="http://schemas.microsoft.com/office/drawing/2014/main" id="{38A91A09-10F4-4E8D-A445-178E63CE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9919" y="1655127"/>
            <a:ext cx="2161771" cy="21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1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E5FC5-5E77-4F52-BF0F-90BF36B0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F8A2F0-B343-498C-B4D2-189786104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Bedeutung des Liedes: Das Gegenteil von Einheit ist Spaltung, Unordnung und Chaos (Tohuwabohu: „Im Anfang schuf Gott Himmel und Erde. Die Erde aber war wüst und wirr.“ Genesis 1, 1-2) Unser Herr Jesus Christus bringt Einheit und Frieden zu uns.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Wurzeln für Frieden sind die </a:t>
            </a:r>
            <a:r>
              <a:rPr lang="de-DE" b="1" dirty="0"/>
              <a:t>Tugenden</a:t>
            </a:r>
            <a:r>
              <a:rPr lang="de-DE" dirty="0"/>
              <a:t> (=gute Gewohnheiten), während Unfriede durch die </a:t>
            </a:r>
            <a:r>
              <a:rPr lang="de-DE" b="1" dirty="0"/>
              <a:t>Laster</a:t>
            </a:r>
            <a:r>
              <a:rPr lang="de-DE" dirty="0"/>
              <a:t> (=schlechte Gewohnheiten) verursacht werden.</a:t>
            </a:r>
          </a:p>
        </p:txBody>
      </p:sp>
    </p:spTree>
    <p:extLst>
      <p:ext uri="{BB962C8B-B14F-4D97-AF65-F5344CB8AC3E}">
        <p14:creationId xmlns:p14="http://schemas.microsoft.com/office/powerpoint/2010/main" val="41317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EA60D-4979-4717-8247-6A8CC9D1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göttliche Tugenden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29693-EBE3-4990-AE29-3D978A971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an der Außenseite der Schottenkirche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Bettwäsche enthält.&#10;&#10;Automatisch generierte Beschreibung">
            <a:extLst>
              <a:ext uri="{FF2B5EF4-FFF2-40B4-BE49-F238E27FC236}">
                <a16:creationId xmlns:a16="http://schemas.microsoft.com/office/drawing/2014/main" id="{DC61F51E-5CB3-42A1-939B-28F0A943D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835"/>
            <a:ext cx="12192000" cy="40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EE979-DA82-42FD-BD7A-AC84BB5F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menschliche Tugenden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32AE24-7D39-4C46-91B5-7721DCA29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über dem Seitenaltar der Schottenkirche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8C960E9-2314-416C-8294-1A125DA28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0512"/>
            <a:ext cx="12192000" cy="42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EE979-DA82-42FD-BD7A-AC84BB5F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menschliche Tugenden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32AE24-7D39-4C46-91B5-7721DCA29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über dem Seitenaltar der Schottenkirche</a:t>
            </a:r>
            <a:endParaRPr lang="de-DE" dirty="0"/>
          </a:p>
        </p:txBody>
      </p:sp>
      <p:pic>
        <p:nvPicPr>
          <p:cNvPr id="6" name="Grafik 5" descr="Ein Bild, das drinnen, Altar, ausgestaltet, Bogen enthält.&#10;&#10;Automatisch generierte Beschreibung">
            <a:extLst>
              <a:ext uri="{FF2B5EF4-FFF2-40B4-BE49-F238E27FC236}">
                <a16:creationId xmlns:a16="http://schemas.microsoft.com/office/drawing/2014/main" id="{C068499E-9FCD-4001-9682-D9CFB331A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971"/>
            <a:ext cx="12192000" cy="37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0E5FC5-5E77-4F52-BF0F-90BF36B0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365125"/>
            <a:ext cx="11000509" cy="1325563"/>
          </a:xfrm>
        </p:spPr>
        <p:txBody>
          <a:bodyPr/>
          <a:lstStyle/>
          <a:p>
            <a:r>
              <a:rPr lang="de-DE" dirty="0"/>
              <a:t>Die Wurzeln für Friede und Unfriede in der Welt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67CFF49-6ACE-4AA7-A6D6-18AE1033DF6F}"/>
              </a:ext>
            </a:extLst>
          </p:cNvPr>
          <p:cNvSpPr/>
          <p:nvPr/>
        </p:nvSpPr>
        <p:spPr>
          <a:xfrm>
            <a:off x="7010400" y="1744474"/>
            <a:ext cx="3761509" cy="66952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Laster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561D705-7D26-4898-B5E9-7445578289C7}"/>
              </a:ext>
            </a:extLst>
          </p:cNvPr>
          <p:cNvSpPr/>
          <p:nvPr/>
        </p:nvSpPr>
        <p:spPr>
          <a:xfrm>
            <a:off x="1210891" y="1740502"/>
            <a:ext cx="3761509" cy="66952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b="1" dirty="0"/>
              <a:t>Tugenden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226E17-7887-46B8-8B05-066628446F71}"/>
              </a:ext>
            </a:extLst>
          </p:cNvPr>
          <p:cNvSpPr txBox="1"/>
          <p:nvPr/>
        </p:nvSpPr>
        <p:spPr>
          <a:xfrm>
            <a:off x="1026160" y="3921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339943E-3323-4E31-925C-019976C0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55" y="2537393"/>
            <a:ext cx="6321136" cy="3364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de-DE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enschliche Tugenden</a:t>
            </a:r>
          </a:p>
          <a:p>
            <a:pPr marL="93663" indent="176213"/>
            <a:r>
              <a:rPr lang="de-D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Märtyrerin</a:t>
            </a:r>
            <a:r>
              <a:rPr lang="de-DE" sz="2000" dirty="0">
                <a:latin typeface="Times New Roman" panose="02020603050405020304" pitchFamily="18" charset="0"/>
              </a:rPr>
              <a:t> (Tapferkeit) hat für Jesus ihr Leben hingegeben.</a:t>
            </a:r>
          </a:p>
          <a:p>
            <a:pPr marL="93663" indent="176213"/>
            <a:r>
              <a:rPr lang="de-DE" sz="2000" dirty="0">
                <a:latin typeface="Times New Roman" panose="02020603050405020304" pitchFamily="18" charset="0"/>
              </a:rPr>
              <a:t>Kluge </a:t>
            </a:r>
            <a:r>
              <a:rPr lang="de-D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Jungfrau</a:t>
            </a:r>
            <a:r>
              <a:rPr lang="de-DE" sz="2000" dirty="0">
                <a:latin typeface="Times New Roman" panose="02020603050405020304" pitchFamily="18" charset="0"/>
              </a:rPr>
              <a:t> mit Öllampe (Klugheit)</a:t>
            </a:r>
          </a:p>
          <a:p>
            <a:pPr marL="93663" indent="176213"/>
            <a:r>
              <a:rPr lang="de-D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Johannes</a:t>
            </a:r>
            <a:r>
              <a:rPr lang="de-DE" sz="2000" dirty="0">
                <a:latin typeface="Times New Roman" panose="02020603050405020304" pitchFamily="18" charset="0"/>
              </a:rPr>
              <a:t> der Täufer mit Kamelfell und Kreuz (Maß halten)</a:t>
            </a:r>
          </a:p>
          <a:p>
            <a:pPr marL="93663" indent="176213"/>
            <a:r>
              <a:rPr lang="de-DE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Tobit </a:t>
            </a:r>
            <a:r>
              <a:rPr lang="de-DE" sz="2000" dirty="0">
                <a:latin typeface="Times New Roman" panose="02020603050405020304" pitchFamily="18" charset="0"/>
              </a:rPr>
              <a:t>- mit</a:t>
            </a:r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Fisch und </a:t>
            </a:r>
            <a:r>
              <a:rPr lang="de-DE" sz="2000" dirty="0">
                <a:latin typeface="Times New Roman" panose="02020603050405020304" pitchFamily="18" charset="0"/>
              </a:rPr>
              <a:t>Blindenstock (Gerechtigkeit)</a:t>
            </a:r>
          </a:p>
          <a:p>
            <a:pPr marL="0" indent="0">
              <a:buNone/>
            </a:pPr>
            <a:r>
              <a:rPr lang="de-DE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göttliche Tugenden:</a:t>
            </a:r>
          </a:p>
          <a:p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Glaube (Bibel)</a:t>
            </a:r>
          </a:p>
          <a:p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Hoffnung (Anker)</a:t>
            </a:r>
          </a:p>
          <a:p>
            <a:r>
              <a:rPr lang="de-DE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Liebe (Herz)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9246CD1-4C33-4060-B7D4-BEE37322E080}"/>
              </a:ext>
            </a:extLst>
          </p:cNvPr>
          <p:cNvSpPr txBox="1"/>
          <p:nvPr/>
        </p:nvSpPr>
        <p:spPr>
          <a:xfrm>
            <a:off x="7205518" y="2855043"/>
            <a:ext cx="424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Stolz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Habsucht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Neid (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Kain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und Abel)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Zorn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Unkeuschheit (Untreue)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Unmäßigkeit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Trägheit/Überdruss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9129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Breitbild</PresentationFormat>
  <Paragraphs>40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Tugenden und Laster</vt:lpstr>
      <vt:lpstr>PowerPoint-Präsentation</vt:lpstr>
      <vt:lpstr>PowerPoint-Präsentation</vt:lpstr>
      <vt:lpstr>göttliche Tugenden</vt:lpstr>
      <vt:lpstr>menschliche Tugenden</vt:lpstr>
      <vt:lpstr>menschliche Tugenden</vt:lpstr>
      <vt:lpstr>Die Wurzeln für Friede und Unfriede in der Welt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Tugenden und Laster</dc:title>
  <dc:creator>Sebastian Hacker</dc:creator>
  <cp:lastModifiedBy>Sebastian Hacker</cp:lastModifiedBy>
  <cp:revision>5</cp:revision>
  <dcterms:created xsi:type="dcterms:W3CDTF">2022-01-21T10:53:23Z</dcterms:created>
  <dcterms:modified xsi:type="dcterms:W3CDTF">2022-01-25T18:46:59Z</dcterms:modified>
</cp:coreProperties>
</file>